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74"/>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317" r:id="rId41"/>
    <p:sldId id="349" r:id="rId42"/>
    <p:sldId id="347" r:id="rId43"/>
    <p:sldId id="346" r:id="rId44"/>
    <p:sldId id="350" r:id="rId45"/>
    <p:sldId id="351" r:id="rId46"/>
    <p:sldId id="352" r:id="rId47"/>
    <p:sldId id="353" r:id="rId48"/>
    <p:sldId id="354" r:id="rId49"/>
    <p:sldId id="376" r:id="rId50"/>
    <p:sldId id="355" r:id="rId51"/>
    <p:sldId id="356" r:id="rId52"/>
    <p:sldId id="288" r:id="rId53"/>
    <p:sldId id="299" r:id="rId54"/>
    <p:sldId id="297" r:id="rId55"/>
    <p:sldId id="301" r:id="rId56"/>
    <p:sldId id="305" r:id="rId57"/>
    <p:sldId id="307" r:id="rId58"/>
    <p:sldId id="357" r:id="rId59"/>
    <p:sldId id="308" r:id="rId60"/>
    <p:sldId id="309" r:id="rId61"/>
    <p:sldId id="310" r:id="rId62"/>
    <p:sldId id="365" r:id="rId63"/>
    <p:sldId id="366" r:id="rId64"/>
    <p:sldId id="371" r:id="rId65"/>
    <p:sldId id="367" r:id="rId66"/>
    <p:sldId id="368" r:id="rId67"/>
    <p:sldId id="369" r:id="rId68"/>
    <p:sldId id="370" r:id="rId69"/>
    <p:sldId id="375" r:id="rId70"/>
    <p:sldId id="372" r:id="rId71"/>
    <p:sldId id="373" r:id="rId72"/>
    <p:sldId id="374" r:id="rId7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commentAuthors" Target="commentAuthors.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0.png"/><Relationship Id="rId1"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为什么是</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288290" y="18256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合并到</a:t>
            </a:r>
            <a:r>
              <a:rPr lang="en-US" altLang="zh-CN"/>
              <a:t>64</a:t>
            </a:r>
            <a:r>
              <a:rPr lang="zh-CN" altLang="en-US"/>
              <a:t>字节再写入：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SIMD</a:t>
            </a:r>
            <a:r>
              <a:rPr lang="zh-CN" altLang="en-US"/>
              <a:t>化的版本：</a:t>
            </a:r>
            <a:r>
              <a:rPr lang="en-US" altLang="zh-CN"/>
              <a:t>_mm_stream_ps</a:t>
            </a:r>
            <a:endParaRPr lang="en-US" altLang="zh-CN"/>
          </a:p>
        </p:txBody>
      </p:sp>
      <p:sp>
        <p:nvSpPr>
          <p:cNvPr id="3" name="Content Placeholder 2"/>
          <p:cNvSpPr>
            <a:spLocks noGrp="1"/>
          </p:cNvSpPr>
          <p:nvPr>
            <p:ph sz="half" idx="1"/>
          </p:nvPr>
        </p:nvSpPr>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440690" y="4770755"/>
            <a:ext cx="5189220" cy="14903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14020" y="3867150"/>
            <a:ext cx="5337810" cy="15398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章：循环合并法</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如何优化？</a:t>
            </a:r>
            <a:endParaRPr lang="zh-CN" altLang="en-US"/>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另一种方式：局部数组</a:t>
            </a:r>
            <a:endParaRPr lang="zh-CN" altLang="en-US"/>
          </a:p>
        </p:txBody>
      </p:sp>
      <p:sp>
        <p:nvSpPr>
          <p:cNvPr id="3" name="Content Placeholder 2"/>
          <p:cNvSpPr>
            <a:spLocks noGrp="1"/>
          </p:cNvSpPr>
          <p:nvPr>
            <p:ph sz="half" idx="1"/>
          </p:nvPr>
        </p:nvSpPr>
        <p:spPr>
          <a:xfrm>
            <a:off x="647700" y="1825625"/>
            <a:ext cx="6105525" cy="4351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a:sym typeface="+mn-ea"/>
              </a:rPr>
              <a:t>32</a:t>
            </a:r>
            <a:r>
              <a:rPr lang="zh-CN" altLang="en-US">
                <a:sym typeface="+mn-ea"/>
              </a:rPr>
              <a:t>个元素，还包含因为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a:sym typeface="+mn-ea"/>
              </a:rPr>
              <a:t>16</a:t>
            </a:r>
            <a:r>
              <a:rPr lang="zh-CN" altLang="en-US">
                <a:sym typeface="+mn-ea"/>
              </a:rPr>
              <a:t>个元素。</a:t>
            </a:r>
            <a:endParaRPr lang="zh-CN" altLang="en-US">
              <a:sym typeface="+mn-ea"/>
            </a:endParaRPr>
          </a:p>
          <a:p>
            <a:r>
              <a:rPr lang="zh-CN" altLang="en-US"/>
              <a:t>因为</a:t>
            </a:r>
            <a:r>
              <a:rPr lang="en-US" altLang="zh-CN"/>
              <a:t>ta</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交替的访存似乎不是很理想，可能还能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章：多维数组</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zh-CN" altLang="en-US">
                <a:sym typeface="+mn-ea"/>
              </a:rPr>
              <a:t>。</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p>
            <a:r>
              <a:rPr lang="en-US"/>
              <a:t>float a[nz][ny][nx];</a:t>
            </a:r>
            <a:endParaRPr lang="en-US"/>
          </a:p>
          <a:p>
            <a:r>
              <a:rPr lang="en-US"/>
              <a:t>a[z][y][x];</a:t>
            </a:r>
            <a:endParaRPr lang="en-US"/>
          </a:p>
          <a:p>
            <a:r>
              <a:rPr lang="zh-CN" altLang="en-US"/>
              <a:t>等价于</a:t>
            </a:r>
            <a:endParaRPr lang="zh-CN" altLang="en-US"/>
          </a:p>
          <a:p>
            <a:r>
              <a:rPr lang="en-US" altLang="zh-CN"/>
              <a:t>float a[nz * ny * nx];</a:t>
            </a:r>
            <a:endParaRPr lang="en-US" altLang="zh-CN"/>
          </a:p>
          <a:p>
            <a:r>
              <a:rPr lang="en-US"/>
              <a:t>a[(z * ny + y) * nx + x];</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11918</Words>
  <Application>WPS Presentation</Application>
  <PresentationFormat>宽屏</PresentationFormat>
  <Paragraphs>439</Paragraphs>
  <Slides>70</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70</vt:i4>
      </vt:variant>
    </vt:vector>
  </HeadingPairs>
  <TitlesOfParts>
    <vt:vector size="83" baseType="lpstr">
      <vt:lpstr>Arial</vt:lpstr>
      <vt:lpstr>SimSun</vt:lpstr>
      <vt:lpstr>Wingdings</vt:lpstr>
      <vt:lpstr>Liberation Sans</vt:lpstr>
      <vt:lpstr>SimSun</vt:lpstr>
      <vt:lpstr>文泉驿微米黑</vt:lpstr>
      <vt:lpstr>Arial Black</vt:lpstr>
      <vt:lpstr>Microsoft YaHei</vt:lpstr>
      <vt:lpstr>Arial Unicode MS</vt:lpstr>
      <vt:lpstr>MathJax_Vector</vt:lpstr>
      <vt:lpstr>SimSun</vt:lpstr>
      <vt:lpstr>DroidSansMono Nerd Font</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不对齐到缓存行的问题</vt:lpstr>
      <vt:lpstr>PowerPoint 演示文稿</vt:lpstr>
      <vt:lpstr>缓存行对齐的重要性</vt:lpstr>
      <vt:lpstr>结构体的内存布局：AOS 与 SOA</vt:lpstr>
      <vt:lpstr>AOS和SOA的对比</vt:lpstr>
      <vt:lpstr>PowerPoint 演示文稿</vt:lpstr>
      <vt:lpstr>顺序读取的自动预读取规则</vt:lpstr>
      <vt:lpstr>PowerPoint 演示文稿</vt:lpstr>
      <vt:lpstr>顺序访问与随机访问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第4章：循环合并法</vt:lpstr>
      <vt:lpstr>分离的两个循环体</vt:lpstr>
      <vt:lpstr>合并两个循环体</vt:lpstr>
      <vt:lpstr>测试结果</vt:lpstr>
      <vt:lpstr>案例：一维jacobi迭代</vt:lpstr>
      <vt:lpstr>如何优化？</vt:lpstr>
      <vt:lpstr>PowerPoint 演示文稿</vt:lpstr>
      <vt:lpstr>另一种方式：局部数组</vt:lpstr>
      <vt:lpstr>进一步优化</vt:lpstr>
      <vt:lpstr>进亿步优化</vt:lpstr>
      <vt:lpstr>第3章：多维数组</vt:lpstr>
      <vt:lpstr>C 语言静态数组</vt:lpstr>
      <vt:lpstr>PowerPoint 演示文稿</vt:lpstr>
      <vt:lpstr>C++ 静态数组</vt:lpstr>
      <vt:lpstr>C 语言动态数组</vt:lpstr>
      <vt:lpstr>C++ 动态数组</vt:lpstr>
      <vt:lpstr>常见误区：二维动态数组 = 二级指针</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331</cp:revision>
  <dcterms:created xsi:type="dcterms:W3CDTF">2022-01-17T16:10:36Z</dcterms:created>
  <dcterms:modified xsi:type="dcterms:W3CDTF">2022-01-17T16:10:36Z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